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5" r:id="rId5"/>
    <p:sldId id="259" r:id="rId6"/>
    <p:sldId id="260" r:id="rId7"/>
    <p:sldId id="261" r:id="rId8"/>
    <p:sldId id="263" r:id="rId9"/>
    <p:sldId id="267" r:id="rId10"/>
    <p:sldId id="264" r:id="rId11"/>
    <p:sldId id="266" r:id="rId12"/>
    <p:sldId id="26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77"/>
    <p:restoredTop sz="94663"/>
  </p:normalViewPr>
  <p:slideViewPr>
    <p:cSldViewPr snapToGrid="0" snapToObjects="1">
      <p:cViewPr varScale="1">
        <p:scale>
          <a:sx n="92" d="100"/>
          <a:sy n="92" d="100"/>
        </p:scale>
        <p:origin x="208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9BF26F-A9C8-D34B-997D-3050C12D27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70D0786-1428-6D46-ADEE-1274ACCBA2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F17370-91D7-6646-B561-956D56F6B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D4B73-1FEF-2B41-A475-23854D33564D}" type="datetimeFigureOut">
              <a:rPr kumimoji="1" lang="ko-KR" altLang="en-US" smtClean="0"/>
              <a:t>2019. 12. 19.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E45B3C-8D9B-9644-8A20-652D28533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1F602F-3C75-1949-8537-D076F6FCD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9C921-31BF-114F-A323-8EE7F22A2A0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3530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D13F72-3652-DB46-9459-6728F5E30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1B0680-AA3E-AB4F-9564-4E101961EB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72497D-3B74-3B42-82A4-6F58A0EB3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D4B73-1FEF-2B41-A475-23854D33564D}" type="datetimeFigureOut">
              <a:rPr kumimoji="1" lang="ko-KR" altLang="en-US" smtClean="0"/>
              <a:t>2019. 12. 19.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C050FA-8CE8-704E-975C-5383B8CA5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9C716B-465E-9E4F-8A8E-44B1F4C42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9C921-31BF-114F-A323-8EE7F22A2A0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39112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8539A05-0D8A-9B44-9390-EFD3BD1EDC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CF36DAC-8F4F-CD4D-86DE-81592AF69B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CB9B46-5B6D-D64B-83B6-443516054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D4B73-1FEF-2B41-A475-23854D33564D}" type="datetimeFigureOut">
              <a:rPr kumimoji="1" lang="ko-KR" altLang="en-US" smtClean="0"/>
              <a:t>2019. 12. 19.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EDF802-E222-7C49-AC1D-5699B83CF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A3B9CC-B6DB-2A44-A820-0E43B80D8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9C921-31BF-114F-A323-8EE7F22A2A0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6295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15F807-9BCD-9F45-A190-DAF6A92DE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BAEB9F-FE64-BE4B-8F86-B11C9EE37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585F7A-64AF-BF4A-9C3D-BF56CCE88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D4B73-1FEF-2B41-A475-23854D33564D}" type="datetimeFigureOut">
              <a:rPr kumimoji="1" lang="ko-KR" altLang="en-US" smtClean="0"/>
              <a:t>2019. 12. 19.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33C967-EE82-864D-B82D-9A22A249A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C20987-CF8F-2444-8642-50A6EEBE5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9C921-31BF-114F-A323-8EE7F22A2A0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39906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4EFEAD-4E73-4D4E-B62E-C6F986CC1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9F570A-78C2-EE42-8C86-F4D603DABB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DB4186-146B-DA4D-9B28-065FEE883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D4B73-1FEF-2B41-A475-23854D33564D}" type="datetimeFigureOut">
              <a:rPr kumimoji="1" lang="ko-KR" altLang="en-US" smtClean="0"/>
              <a:t>2019. 12. 19.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316044-157F-D84E-89B4-7FE10F6A5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B02715-26E6-0F42-B57D-E52F1719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9C921-31BF-114F-A323-8EE7F22A2A0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72372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751590-171C-8846-8356-3ECB9CF16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B3D2CF-BE16-1C44-AC3C-C100D0FAD7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36E488-C996-BB4D-8E5F-D746FDF296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36533AA-7DFD-5A41-B831-72821E810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D4B73-1FEF-2B41-A475-23854D33564D}" type="datetimeFigureOut">
              <a:rPr kumimoji="1" lang="ko-KR" altLang="en-US" smtClean="0"/>
              <a:t>2019. 12. 19.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D9E578-A81A-9A43-B7B1-8CC3D453E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EF0A4B-6A93-C044-8FB7-511F74500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9C921-31BF-114F-A323-8EE7F22A2A0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18337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0A1F21-F455-2E4C-B86C-22770DDC1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BC32A36-21F6-AF42-8795-894AE6A4C9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B296782-52B1-2540-A6F1-6307982FC9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7C3497D-FE72-7A4F-B854-333A38D828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E349BF4-3D7E-9240-A7EC-018982CD2B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3A45E9F-55A8-114E-BCB8-BB7A8A368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D4B73-1FEF-2B41-A475-23854D33564D}" type="datetimeFigureOut">
              <a:rPr kumimoji="1" lang="ko-KR" altLang="en-US" smtClean="0"/>
              <a:t>2019. 12. 19.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182DF6D-F278-A54F-BF7C-E7AE11AC2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052976F-F81F-5D4C-9382-4DC572DFE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9C921-31BF-114F-A323-8EE7F22A2A0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5333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902916-9D4E-A94E-ADDD-C2783A15F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8A092C3-9027-9C42-965D-82C5366B8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D4B73-1FEF-2B41-A475-23854D33564D}" type="datetimeFigureOut">
              <a:rPr kumimoji="1" lang="ko-KR" altLang="en-US" smtClean="0"/>
              <a:t>2019. 12. 19.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C7C2DA4-CEC7-8D4D-8735-EC40F446C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8CFA049-0AEA-424E-8DA9-807FC35B9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9C921-31BF-114F-A323-8EE7F22A2A0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6888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CFEBDD7-E72A-0844-B3BB-2375441A0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D4B73-1FEF-2B41-A475-23854D33564D}" type="datetimeFigureOut">
              <a:rPr kumimoji="1" lang="ko-KR" altLang="en-US" smtClean="0"/>
              <a:t>2019. 12. 19.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8FCD2DF-5583-AC40-AAEA-E027F7011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6567CF-DE6B-2843-80A0-BCD47C90A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9C921-31BF-114F-A323-8EE7F22A2A0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24177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8E37E3-6352-BE47-91E8-5734EF99D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48957A-F360-164A-9148-C3E34010F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42D608B-BE1C-9E49-A029-25E7DB73B9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232003-B889-3240-A6AC-2AE468B44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D4B73-1FEF-2B41-A475-23854D33564D}" type="datetimeFigureOut">
              <a:rPr kumimoji="1" lang="ko-KR" altLang="en-US" smtClean="0"/>
              <a:t>2019. 12. 19.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9714873-AAA9-0C48-B745-AC808CCB1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8E1A1AE-B086-1049-BFB0-B77CA2295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9C921-31BF-114F-A323-8EE7F22A2A0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90757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71EB56-2663-3946-BC6D-C402AE3CA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6DFDD96-4F74-274A-AF66-1A00403219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47BB19-41B8-4249-AD06-7905A5EDD6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6A6D4D-8911-BF46-9181-FEB23DF52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D4B73-1FEF-2B41-A475-23854D33564D}" type="datetimeFigureOut">
              <a:rPr kumimoji="1" lang="ko-KR" altLang="en-US" smtClean="0"/>
              <a:t>2019. 12. 19.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F6D1330-EBD3-364C-BEB6-D210D2DDD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54974C-AE23-1F48-B2C8-31DD4AD63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9C921-31BF-114F-A323-8EE7F22A2A0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81566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C6DA418-37F8-8540-9F9D-4D06B67FF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29346C5-C8E6-874D-82B9-62BEA80CA4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D72925-37AD-8948-A5EF-535E7F1958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DD4B73-1FEF-2B41-A475-23854D33564D}" type="datetimeFigureOut">
              <a:rPr kumimoji="1" lang="ko-KR" altLang="en-US" smtClean="0"/>
              <a:t>2019. 12. 19.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5CCDA0-DD4C-0643-ABC8-71D5D056F9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9BF2E2-7B51-D642-86A2-EF5017F629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9C921-31BF-114F-A323-8EE7F22A2A0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7921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E9668D-D1AC-E94C-8C6E-BEE353FF3C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55220"/>
            <a:ext cx="9144000" cy="673780"/>
          </a:xfrm>
        </p:spPr>
        <p:txBody>
          <a:bodyPr>
            <a:normAutofit/>
          </a:bodyPr>
          <a:lstStyle/>
          <a:p>
            <a:r>
              <a:rPr kumimoji="1" lang="ko-KR" altLang="en-US" sz="3600" b="1" dirty="0"/>
              <a:t>나이키 출시예정상품에 대한 검색엔진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AFED41F-2FB3-3049-802F-4E89CEE7DA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43055"/>
            <a:ext cx="9144000" cy="998515"/>
          </a:xfrm>
        </p:spPr>
        <p:txBody>
          <a:bodyPr>
            <a:normAutofit/>
          </a:bodyPr>
          <a:lstStyle/>
          <a:p>
            <a:r>
              <a:rPr kumimoji="1" lang="ko-KR" altLang="en-US" sz="2000" dirty="0"/>
              <a:t>컴퓨터공학부 </a:t>
            </a:r>
            <a:endParaRPr kumimoji="1" lang="en-US" altLang="ko-KR" sz="2000" dirty="0"/>
          </a:p>
          <a:p>
            <a:r>
              <a:rPr kumimoji="1" lang="en-US" altLang="ko-KR" sz="2000" dirty="0"/>
              <a:t>201514740</a:t>
            </a:r>
            <a:r>
              <a:rPr kumimoji="1" lang="ko-KR" altLang="en-US" sz="2000" dirty="0"/>
              <a:t> 이동준</a:t>
            </a:r>
            <a:endParaRPr kumimoji="1" lang="en-US" altLang="ko-KR" sz="2000" dirty="0"/>
          </a:p>
          <a:p>
            <a:endParaRPr kumimoji="1"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819916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4F74153-CCAB-D14C-9766-25650B87292B}"/>
              </a:ext>
            </a:extLst>
          </p:cNvPr>
          <p:cNvSpPr txBox="1"/>
          <p:nvPr/>
        </p:nvSpPr>
        <p:spPr>
          <a:xfrm>
            <a:off x="527462" y="62444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진행과정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5DC54E-D1F1-DB4D-AADF-B789AF396627}"/>
              </a:ext>
            </a:extLst>
          </p:cNvPr>
          <p:cNvSpPr txBox="1"/>
          <p:nvPr/>
        </p:nvSpPr>
        <p:spPr>
          <a:xfrm>
            <a:off x="1052945" y="1593273"/>
            <a:ext cx="3220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6.</a:t>
            </a:r>
            <a:r>
              <a:rPr kumimoji="1" lang="ko-KR" altLang="en-US" dirty="0"/>
              <a:t> 단순 검색 과정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단어 매칭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AFA91485-6E16-FB4F-8F9A-2B6683E8F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460" y="1962605"/>
            <a:ext cx="9781309" cy="467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8917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4F74153-CCAB-D14C-9766-25650B87292B}"/>
              </a:ext>
            </a:extLst>
          </p:cNvPr>
          <p:cNvSpPr txBox="1"/>
          <p:nvPr/>
        </p:nvSpPr>
        <p:spPr>
          <a:xfrm>
            <a:off x="527462" y="62444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진행과정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5DC54E-D1F1-DB4D-AADF-B789AF396627}"/>
              </a:ext>
            </a:extLst>
          </p:cNvPr>
          <p:cNvSpPr txBox="1"/>
          <p:nvPr/>
        </p:nvSpPr>
        <p:spPr>
          <a:xfrm>
            <a:off x="1052945" y="1593273"/>
            <a:ext cx="9565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7.</a:t>
            </a:r>
            <a:r>
              <a:rPr kumimoji="1" lang="ko-KR" altLang="en-US" dirty="0"/>
              <a:t> 관련성 단어 매칭 </a:t>
            </a:r>
            <a:r>
              <a:rPr kumimoji="1" lang="en-US" altLang="ko-KR" dirty="0">
                <a:solidFill>
                  <a:srgbClr val="FF0000"/>
                </a:solidFill>
              </a:rPr>
              <a:t>(</a:t>
            </a:r>
            <a:r>
              <a:rPr kumimoji="1" lang="ko-KR" altLang="en-US" dirty="0">
                <a:solidFill>
                  <a:srgbClr val="FF0000"/>
                </a:solidFill>
              </a:rPr>
              <a:t>실제로 </a:t>
            </a:r>
            <a:r>
              <a:rPr kumimoji="1" lang="en-US" altLang="ko-KR" dirty="0">
                <a:solidFill>
                  <a:srgbClr val="FF0000"/>
                </a:solidFill>
              </a:rPr>
              <a:t>desc</a:t>
            </a:r>
            <a:r>
              <a:rPr kumimoji="1" lang="ko-KR" altLang="en-US" dirty="0">
                <a:solidFill>
                  <a:srgbClr val="FF0000"/>
                </a:solidFill>
              </a:rPr>
              <a:t>에는 </a:t>
            </a:r>
            <a:r>
              <a:rPr kumimoji="1" lang="en-US" altLang="ko-KR" dirty="0">
                <a:solidFill>
                  <a:srgbClr val="FF0000"/>
                </a:solidFill>
              </a:rPr>
              <a:t>‘</a:t>
            </a:r>
            <a:r>
              <a:rPr kumimoji="1" lang="ko-KR" altLang="en-US" dirty="0">
                <a:solidFill>
                  <a:srgbClr val="FF0000"/>
                </a:solidFill>
              </a:rPr>
              <a:t>오프 화이트</a:t>
            </a:r>
            <a:r>
              <a:rPr kumimoji="1" lang="en-US" altLang="ko-KR" dirty="0">
                <a:solidFill>
                  <a:srgbClr val="FF0000"/>
                </a:solidFill>
              </a:rPr>
              <a:t>’</a:t>
            </a:r>
            <a:r>
              <a:rPr kumimoji="1" lang="ko-KR" altLang="en-US" dirty="0">
                <a:solidFill>
                  <a:srgbClr val="FF0000"/>
                </a:solidFill>
              </a:rPr>
              <a:t>가 아닌 </a:t>
            </a:r>
            <a:r>
              <a:rPr kumimoji="1" lang="en-US" altLang="ko-KR" dirty="0">
                <a:solidFill>
                  <a:srgbClr val="FF0000"/>
                </a:solidFill>
              </a:rPr>
              <a:t>‘</a:t>
            </a:r>
            <a:r>
              <a:rPr kumimoji="1" lang="ko-KR" altLang="en-US" dirty="0">
                <a:solidFill>
                  <a:srgbClr val="FF0000"/>
                </a:solidFill>
              </a:rPr>
              <a:t>오프</a:t>
            </a:r>
            <a:r>
              <a:rPr kumimoji="1" lang="en-US" altLang="ko-KR" dirty="0">
                <a:solidFill>
                  <a:srgbClr val="FF0000"/>
                </a:solidFill>
              </a:rPr>
              <a:t>-</a:t>
            </a:r>
            <a:r>
              <a:rPr kumimoji="1" lang="ko-KR" altLang="en-US" dirty="0">
                <a:solidFill>
                  <a:srgbClr val="FF0000"/>
                </a:solidFill>
              </a:rPr>
              <a:t>화이트</a:t>
            </a:r>
            <a:r>
              <a:rPr kumimoji="1" lang="en-US" altLang="ko-KR" dirty="0">
                <a:solidFill>
                  <a:srgbClr val="FF0000"/>
                </a:solidFill>
              </a:rPr>
              <a:t>’</a:t>
            </a:r>
            <a:r>
              <a:rPr kumimoji="1" lang="ko-KR" altLang="en-US" dirty="0">
                <a:solidFill>
                  <a:srgbClr val="FF0000"/>
                </a:solidFill>
              </a:rPr>
              <a:t>로 등록되어 있다</a:t>
            </a:r>
            <a:r>
              <a:rPr kumimoji="1" lang="en-US" altLang="ko-KR" dirty="0">
                <a:solidFill>
                  <a:srgbClr val="FF0000"/>
                </a:solidFill>
              </a:rPr>
              <a:t>.)</a:t>
            </a:r>
            <a:endParaRPr kumimoji="1" lang="ko-KR" altLang="en-US" dirty="0">
              <a:solidFill>
                <a:srgbClr val="FF0000"/>
              </a:solidFill>
            </a:endParaRPr>
          </a:p>
        </p:txBody>
      </p:sp>
      <p:pic>
        <p:nvPicPr>
          <p:cNvPr id="10" name="그림 9" descr="스크린샷이(가) 표시된 사진&#10;&#10;자동 생성된 설명">
            <a:extLst>
              <a:ext uri="{FF2B5EF4-FFF2-40B4-BE49-F238E27FC236}">
                <a16:creationId xmlns:a16="http://schemas.microsoft.com/office/drawing/2014/main" id="{949FE96D-5360-2743-8256-22D736C14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203" y="1962605"/>
            <a:ext cx="10611593" cy="463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839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4F74153-CCAB-D14C-9766-25650B87292B}"/>
              </a:ext>
            </a:extLst>
          </p:cNvPr>
          <p:cNvSpPr txBox="1"/>
          <p:nvPr/>
        </p:nvSpPr>
        <p:spPr>
          <a:xfrm>
            <a:off x="527462" y="62444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진행과정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5DC54E-D1F1-DB4D-AADF-B789AF396627}"/>
              </a:ext>
            </a:extLst>
          </p:cNvPr>
          <p:cNvSpPr txBox="1"/>
          <p:nvPr/>
        </p:nvSpPr>
        <p:spPr>
          <a:xfrm>
            <a:off x="1052945" y="1593273"/>
            <a:ext cx="5012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8.</a:t>
            </a:r>
            <a:r>
              <a:rPr kumimoji="1" lang="ko-KR" altLang="en-US" dirty="0"/>
              <a:t> </a:t>
            </a:r>
            <a:r>
              <a:rPr kumimoji="1" lang="en-US" altLang="ko-KR" dirty="0"/>
              <a:t>Express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통해 검색화면 제작 및 실행 결과</a:t>
            </a:r>
            <a:endParaRPr kumimoji="1" lang="ko-KR" altLang="en-US" dirty="0">
              <a:solidFill>
                <a:srgbClr val="FF0000"/>
              </a:solidFill>
            </a:endParaRP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4BB8CABA-0D6D-7842-AF39-B1600A15C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1962605"/>
            <a:ext cx="9829800" cy="3479800"/>
          </a:xfrm>
          <a:prstGeom prst="rect">
            <a:avLst/>
          </a:prstGeom>
        </p:spPr>
      </p:pic>
      <p:pic>
        <p:nvPicPr>
          <p:cNvPr id="9" name="그림 8" descr="텍스트, 신문이(가) 표시된 사진&#10;&#10;자동 생성된 설명">
            <a:extLst>
              <a:ext uri="{FF2B5EF4-FFF2-40B4-BE49-F238E27FC236}">
                <a16:creationId xmlns:a16="http://schemas.microsoft.com/office/drawing/2014/main" id="{4F3C90CC-FF5D-0246-A3DE-6B181A358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100" y="4475018"/>
            <a:ext cx="9829800" cy="297584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717DA9E-4C59-8941-A95B-6F1C79093606}"/>
              </a:ext>
            </a:extLst>
          </p:cNvPr>
          <p:cNvSpPr txBox="1"/>
          <p:nvPr/>
        </p:nvSpPr>
        <p:spPr>
          <a:xfrm>
            <a:off x="1081460" y="3921020"/>
            <a:ext cx="3281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/>
              <a:t>조던에</a:t>
            </a:r>
            <a:r>
              <a:rPr kumimoji="1" lang="ko-KR" altLang="en-US" dirty="0"/>
              <a:t> 대한 리스트 결과 도출</a:t>
            </a:r>
          </a:p>
        </p:txBody>
      </p:sp>
    </p:spTree>
    <p:extLst>
      <p:ext uri="{BB962C8B-B14F-4D97-AF65-F5344CB8AC3E}">
        <p14:creationId xmlns:p14="http://schemas.microsoft.com/office/powerpoint/2010/main" val="1924296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AEEAE13-6A8F-9A41-BA40-0D0D58FF0EA9}"/>
              </a:ext>
            </a:extLst>
          </p:cNvPr>
          <p:cNvSpPr txBox="1"/>
          <p:nvPr/>
        </p:nvSpPr>
        <p:spPr>
          <a:xfrm>
            <a:off x="527462" y="624444"/>
            <a:ext cx="5038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왜</a:t>
            </a:r>
            <a:r>
              <a:rPr kumimoji="1" lang="en-US" altLang="ko-KR" b="1" dirty="0"/>
              <a:t>?</a:t>
            </a:r>
            <a:r>
              <a:rPr kumimoji="1" lang="ko-KR" altLang="en-US" b="1" dirty="0"/>
              <a:t> 나이키 출시예정상품을 이용하려고 했나</a:t>
            </a:r>
            <a:r>
              <a:rPr kumimoji="1" lang="en-US" altLang="ko-KR" b="1" dirty="0"/>
              <a:t>?</a:t>
            </a:r>
            <a:endParaRPr kumimoji="1" lang="ko-KR" alt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E1AAE1-5155-3C4F-B085-5BA234CFCFF4}"/>
              </a:ext>
            </a:extLst>
          </p:cNvPr>
          <p:cNvSpPr txBox="1"/>
          <p:nvPr/>
        </p:nvSpPr>
        <p:spPr>
          <a:xfrm>
            <a:off x="1724162" y="1870363"/>
            <a:ext cx="87436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나이키에는 </a:t>
            </a:r>
            <a:r>
              <a:rPr kumimoji="1" lang="en-US" altLang="ko-KR" dirty="0">
                <a:solidFill>
                  <a:srgbClr val="FF0000"/>
                </a:solidFill>
              </a:rPr>
              <a:t>THE DRAW</a:t>
            </a:r>
            <a:r>
              <a:rPr kumimoji="1" lang="ko-KR" altLang="en-US" dirty="0"/>
              <a:t>라는 한정판 신발에 대한 응모와 구매를 지원하고 있습니다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THE DRAW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통해서 알림 서비스를 만들고 싶었습니다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1B15AA-E527-884E-8509-797BFCCC5426}"/>
              </a:ext>
            </a:extLst>
          </p:cNvPr>
          <p:cNvSpPr txBox="1"/>
          <p:nvPr/>
        </p:nvSpPr>
        <p:spPr>
          <a:xfrm>
            <a:off x="527462" y="3682960"/>
            <a:ext cx="3305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어떤 식으로 진행할 예정인가</a:t>
            </a:r>
            <a:r>
              <a:rPr kumimoji="1" lang="en-US" altLang="ko-KR" b="1" dirty="0"/>
              <a:t>?</a:t>
            </a:r>
            <a:endParaRPr kumimoji="1" lang="ko-KR" alt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B7F652-A200-E34F-92F6-DA6A215AF031}"/>
              </a:ext>
            </a:extLst>
          </p:cNvPr>
          <p:cNvSpPr txBox="1"/>
          <p:nvPr/>
        </p:nvSpPr>
        <p:spPr>
          <a:xfrm>
            <a:off x="1724162" y="4941559"/>
            <a:ext cx="4943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err="1"/>
              <a:t>ElasticSearch</a:t>
            </a:r>
            <a:r>
              <a:rPr kumimoji="1" lang="en-US" altLang="ko-KR" dirty="0"/>
              <a:t> + Kibana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통해서 진행할 예정</a:t>
            </a:r>
          </a:p>
        </p:txBody>
      </p:sp>
    </p:spTree>
    <p:extLst>
      <p:ext uri="{BB962C8B-B14F-4D97-AF65-F5344CB8AC3E}">
        <p14:creationId xmlns:p14="http://schemas.microsoft.com/office/powerpoint/2010/main" val="3925592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4F74153-CCAB-D14C-9766-25650B87292B}"/>
              </a:ext>
            </a:extLst>
          </p:cNvPr>
          <p:cNvSpPr txBox="1"/>
          <p:nvPr/>
        </p:nvSpPr>
        <p:spPr>
          <a:xfrm>
            <a:off x="527462" y="62444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진행과정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5DC54E-D1F1-DB4D-AADF-B789AF396627}"/>
              </a:ext>
            </a:extLst>
          </p:cNvPr>
          <p:cNvSpPr txBox="1"/>
          <p:nvPr/>
        </p:nvSpPr>
        <p:spPr>
          <a:xfrm>
            <a:off x="1052945" y="1593273"/>
            <a:ext cx="7830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</a:t>
            </a:r>
            <a:r>
              <a:rPr kumimoji="1" lang="en-US" altLang="ko-KR" dirty="0"/>
              <a:t>cheerio </a:t>
            </a:r>
            <a:r>
              <a:rPr kumimoji="1" lang="ko-KR" altLang="en-US" dirty="0" err="1"/>
              <a:t>크롤링을</a:t>
            </a:r>
            <a:r>
              <a:rPr kumimoji="1" lang="ko-KR" altLang="en-US" dirty="0"/>
              <a:t> 통해 받은 정보를 </a:t>
            </a:r>
            <a:r>
              <a:rPr kumimoji="1" lang="en-US" altLang="ko-KR" dirty="0" err="1"/>
              <a:t>ElasticSearch</a:t>
            </a:r>
            <a:r>
              <a:rPr kumimoji="1" lang="ko-KR" altLang="en-US" dirty="0"/>
              <a:t>에 </a:t>
            </a:r>
            <a:r>
              <a:rPr kumimoji="1" lang="en-US" altLang="ko-KR" dirty="0"/>
              <a:t>Indexing</a:t>
            </a:r>
            <a:r>
              <a:rPr kumimoji="1" lang="ko-KR" altLang="en-US" dirty="0"/>
              <a:t>을 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</a:p>
        </p:txBody>
      </p:sp>
      <p:pic>
        <p:nvPicPr>
          <p:cNvPr id="10" name="그림 9" descr="스크린샷, 모니터, 앉아있는, 검은색이(가) 표시된 사진&#10;&#10;자동 생성된 설명">
            <a:extLst>
              <a:ext uri="{FF2B5EF4-FFF2-40B4-BE49-F238E27FC236}">
                <a16:creationId xmlns:a16="http://schemas.microsoft.com/office/drawing/2014/main" id="{96EAE756-8CAE-B942-BAB1-0DB26D128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113" y="2147776"/>
            <a:ext cx="9609773" cy="4710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011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4F74153-CCAB-D14C-9766-25650B87292B}"/>
              </a:ext>
            </a:extLst>
          </p:cNvPr>
          <p:cNvSpPr txBox="1"/>
          <p:nvPr/>
        </p:nvSpPr>
        <p:spPr>
          <a:xfrm>
            <a:off x="527462" y="62444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진행과정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5DC54E-D1F1-DB4D-AADF-B789AF396627}"/>
              </a:ext>
            </a:extLst>
          </p:cNvPr>
          <p:cNvSpPr txBox="1"/>
          <p:nvPr/>
        </p:nvSpPr>
        <p:spPr>
          <a:xfrm>
            <a:off x="1052945" y="1593273"/>
            <a:ext cx="7830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</a:t>
            </a:r>
            <a:r>
              <a:rPr kumimoji="1" lang="en-US" altLang="ko-KR" dirty="0"/>
              <a:t>cheerio </a:t>
            </a:r>
            <a:r>
              <a:rPr kumimoji="1" lang="ko-KR" altLang="en-US" dirty="0" err="1"/>
              <a:t>크롤링을</a:t>
            </a:r>
            <a:r>
              <a:rPr kumimoji="1" lang="ko-KR" altLang="en-US" dirty="0"/>
              <a:t> 통해 받은 정보를 </a:t>
            </a:r>
            <a:r>
              <a:rPr kumimoji="1" lang="en-US" altLang="ko-KR" dirty="0" err="1"/>
              <a:t>ElasticSearch</a:t>
            </a:r>
            <a:r>
              <a:rPr kumimoji="1" lang="ko-KR" altLang="en-US" dirty="0"/>
              <a:t>에 </a:t>
            </a:r>
            <a:r>
              <a:rPr kumimoji="1" lang="en-US" altLang="ko-KR" dirty="0"/>
              <a:t>Indexing</a:t>
            </a:r>
            <a:r>
              <a:rPr kumimoji="1" lang="ko-KR" altLang="en-US" dirty="0"/>
              <a:t>을 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2ECB118-CB81-B14D-AEB2-8A43ABF2DBD6}"/>
              </a:ext>
            </a:extLst>
          </p:cNvPr>
          <p:cNvSpPr/>
          <p:nvPr/>
        </p:nvSpPr>
        <p:spPr>
          <a:xfrm>
            <a:off x="1343890" y="2542309"/>
            <a:ext cx="997528" cy="8866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A1CE32E-0AB5-4746-A498-DE58DD795D60}"/>
              </a:ext>
            </a:extLst>
          </p:cNvPr>
          <p:cNvSpPr/>
          <p:nvPr/>
        </p:nvSpPr>
        <p:spPr>
          <a:xfrm>
            <a:off x="2854036" y="2542308"/>
            <a:ext cx="997528" cy="8866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474C9EB-99AD-754E-AECA-AFB6FA87A960}"/>
              </a:ext>
            </a:extLst>
          </p:cNvPr>
          <p:cNvSpPr/>
          <p:nvPr/>
        </p:nvSpPr>
        <p:spPr>
          <a:xfrm>
            <a:off x="4364182" y="2542307"/>
            <a:ext cx="997528" cy="8866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814D6FB-5C60-8440-87C0-7F4C63185533}"/>
              </a:ext>
            </a:extLst>
          </p:cNvPr>
          <p:cNvSpPr/>
          <p:nvPr/>
        </p:nvSpPr>
        <p:spPr>
          <a:xfrm>
            <a:off x="5832764" y="2542307"/>
            <a:ext cx="997528" cy="8866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2C15FBE-619D-BE45-A969-15C9D6C8F631}"/>
              </a:ext>
            </a:extLst>
          </p:cNvPr>
          <p:cNvSpPr/>
          <p:nvPr/>
        </p:nvSpPr>
        <p:spPr>
          <a:xfrm>
            <a:off x="7342910" y="2542306"/>
            <a:ext cx="997528" cy="8866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872779F-88A3-4340-9FA6-8DD16A9C5BC7}"/>
              </a:ext>
            </a:extLst>
          </p:cNvPr>
          <p:cNvSpPr/>
          <p:nvPr/>
        </p:nvSpPr>
        <p:spPr>
          <a:xfrm>
            <a:off x="8853056" y="2542305"/>
            <a:ext cx="997528" cy="8866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62782F1-6405-2043-BDBB-5A9E36C41BE8}"/>
              </a:ext>
            </a:extLst>
          </p:cNvPr>
          <p:cNvSpPr/>
          <p:nvPr/>
        </p:nvSpPr>
        <p:spPr>
          <a:xfrm>
            <a:off x="831272" y="3769710"/>
            <a:ext cx="512618" cy="47798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AC328CA-A6E2-534C-9783-A577181D0F2B}"/>
              </a:ext>
            </a:extLst>
          </p:cNvPr>
          <p:cNvSpPr/>
          <p:nvPr/>
        </p:nvSpPr>
        <p:spPr>
          <a:xfrm>
            <a:off x="2341418" y="3769709"/>
            <a:ext cx="512618" cy="47798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ABBF2F5-5A6F-0845-B6D3-7E790251E38B}"/>
              </a:ext>
            </a:extLst>
          </p:cNvPr>
          <p:cNvSpPr/>
          <p:nvPr/>
        </p:nvSpPr>
        <p:spPr>
          <a:xfrm>
            <a:off x="3851564" y="3769708"/>
            <a:ext cx="512618" cy="47798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7514CAC-4DBB-4E49-B818-27C414889506}"/>
              </a:ext>
            </a:extLst>
          </p:cNvPr>
          <p:cNvSpPr/>
          <p:nvPr/>
        </p:nvSpPr>
        <p:spPr>
          <a:xfrm>
            <a:off x="5320146" y="3769708"/>
            <a:ext cx="512618" cy="47798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8AE259E-3E22-5D49-B81A-7A6C38C6B1A5}"/>
              </a:ext>
            </a:extLst>
          </p:cNvPr>
          <p:cNvSpPr/>
          <p:nvPr/>
        </p:nvSpPr>
        <p:spPr>
          <a:xfrm>
            <a:off x="6830292" y="3769707"/>
            <a:ext cx="512618" cy="47798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81FF0DC-3279-4141-9756-1261B0DA1DAC}"/>
              </a:ext>
            </a:extLst>
          </p:cNvPr>
          <p:cNvSpPr/>
          <p:nvPr/>
        </p:nvSpPr>
        <p:spPr>
          <a:xfrm>
            <a:off x="8340438" y="3769706"/>
            <a:ext cx="512618" cy="47798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9674252-EF79-9F4C-BD69-357944D2116D}"/>
              </a:ext>
            </a:extLst>
          </p:cNvPr>
          <p:cNvSpPr/>
          <p:nvPr/>
        </p:nvSpPr>
        <p:spPr>
          <a:xfrm>
            <a:off x="9850582" y="3769706"/>
            <a:ext cx="512618" cy="47798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402B74E6-0F1F-5449-B7F6-9255D4698F10}"/>
              </a:ext>
            </a:extLst>
          </p:cNvPr>
          <p:cNvCxnSpPr>
            <a:cxnSpLocks/>
          </p:cNvCxnSpPr>
          <p:nvPr/>
        </p:nvCxnSpPr>
        <p:spPr>
          <a:xfrm>
            <a:off x="831272" y="2985650"/>
            <a:ext cx="10044546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2FAB3FB-A142-DC43-A9DE-801270C6BB9E}"/>
              </a:ext>
            </a:extLst>
          </p:cNvPr>
          <p:cNvSpPr txBox="1"/>
          <p:nvPr/>
        </p:nvSpPr>
        <p:spPr>
          <a:xfrm>
            <a:off x="2341418" y="5291508"/>
            <a:ext cx="7516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탐색은 다음처럼 </a:t>
            </a:r>
            <a:r>
              <a:rPr kumimoji="1" lang="en-US" altLang="ko-KR" dirty="0"/>
              <a:t>Parent URL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부터</a:t>
            </a:r>
            <a:r>
              <a:rPr kumimoji="1" lang="ko-KR" altLang="en-US" dirty="0"/>
              <a:t> 탐색 하고 </a:t>
            </a:r>
            <a:r>
              <a:rPr kumimoji="1" lang="en-US" altLang="ko-KR" dirty="0"/>
              <a:t>child URL</a:t>
            </a:r>
            <a:r>
              <a:rPr kumimoji="1" lang="ko-KR" altLang="en-US" dirty="0"/>
              <a:t>을 탐색했습니다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043836C2-4388-E747-8F6F-31682C38EB14}"/>
              </a:ext>
            </a:extLst>
          </p:cNvPr>
          <p:cNvCxnSpPr>
            <a:cxnSpLocks/>
          </p:cNvCxnSpPr>
          <p:nvPr/>
        </p:nvCxnSpPr>
        <p:spPr>
          <a:xfrm>
            <a:off x="706581" y="4015619"/>
            <a:ext cx="10044546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1205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4F74153-CCAB-D14C-9766-25650B87292B}"/>
              </a:ext>
            </a:extLst>
          </p:cNvPr>
          <p:cNvSpPr txBox="1"/>
          <p:nvPr/>
        </p:nvSpPr>
        <p:spPr>
          <a:xfrm>
            <a:off x="527462" y="62444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진행과정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5DC54E-D1F1-DB4D-AADF-B789AF396627}"/>
              </a:ext>
            </a:extLst>
          </p:cNvPr>
          <p:cNvSpPr txBox="1"/>
          <p:nvPr/>
        </p:nvSpPr>
        <p:spPr>
          <a:xfrm>
            <a:off x="1052945" y="1593273"/>
            <a:ext cx="459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2.</a:t>
            </a:r>
            <a:r>
              <a:rPr kumimoji="1" lang="ko-KR" altLang="en-US" dirty="0"/>
              <a:t> </a:t>
            </a:r>
            <a:r>
              <a:rPr kumimoji="1" lang="en-US" altLang="ko-KR" dirty="0"/>
              <a:t>Kibana</a:t>
            </a:r>
            <a:r>
              <a:rPr kumimoji="1" lang="ko-KR" altLang="en-US" dirty="0"/>
              <a:t>에서 </a:t>
            </a:r>
            <a:r>
              <a:rPr kumimoji="1" lang="en-US" altLang="ko-KR" dirty="0"/>
              <a:t>Index Pattern</a:t>
            </a:r>
            <a:r>
              <a:rPr kumimoji="1" lang="ko-KR" altLang="en-US" dirty="0"/>
              <a:t>을 등록합니다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D73F7C8B-2BFB-9B48-B351-7CA6174C5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751" y="2562102"/>
            <a:ext cx="9371580" cy="3684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187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4F74153-CCAB-D14C-9766-25650B87292B}"/>
              </a:ext>
            </a:extLst>
          </p:cNvPr>
          <p:cNvSpPr txBox="1"/>
          <p:nvPr/>
        </p:nvSpPr>
        <p:spPr>
          <a:xfrm>
            <a:off x="527462" y="62444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진행과정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5DC54E-D1F1-DB4D-AADF-B789AF396627}"/>
              </a:ext>
            </a:extLst>
          </p:cNvPr>
          <p:cNvSpPr txBox="1"/>
          <p:nvPr/>
        </p:nvSpPr>
        <p:spPr>
          <a:xfrm>
            <a:off x="1052945" y="1593273"/>
            <a:ext cx="630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3.</a:t>
            </a:r>
            <a:r>
              <a:rPr kumimoji="1" lang="ko-KR" altLang="en-US" dirty="0"/>
              <a:t> </a:t>
            </a:r>
            <a:r>
              <a:rPr kumimoji="1" lang="en-US" altLang="ko-KR" dirty="0"/>
              <a:t>Kibana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통해 도큐먼트가 잘 올라가 있는지 확인합니다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5FC9C3E-9445-334D-9B62-7F0CFBCE2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110" y="1962605"/>
            <a:ext cx="9565090" cy="4779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282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4F74153-CCAB-D14C-9766-25650B87292B}"/>
              </a:ext>
            </a:extLst>
          </p:cNvPr>
          <p:cNvSpPr txBox="1"/>
          <p:nvPr/>
        </p:nvSpPr>
        <p:spPr>
          <a:xfrm>
            <a:off x="527462" y="62444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진행과정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5DC54E-D1F1-DB4D-AADF-B789AF396627}"/>
              </a:ext>
            </a:extLst>
          </p:cNvPr>
          <p:cNvSpPr txBox="1"/>
          <p:nvPr/>
        </p:nvSpPr>
        <p:spPr>
          <a:xfrm>
            <a:off x="1052945" y="1593273"/>
            <a:ext cx="8428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4.</a:t>
            </a:r>
            <a:r>
              <a:rPr kumimoji="1" lang="ko-KR" altLang="en-US" dirty="0"/>
              <a:t> </a:t>
            </a:r>
            <a:r>
              <a:rPr kumimoji="1" lang="en-US" altLang="ko-KR" dirty="0"/>
              <a:t>Kibana</a:t>
            </a:r>
            <a:r>
              <a:rPr kumimoji="1" lang="ko-KR" altLang="en-US" dirty="0"/>
              <a:t> </a:t>
            </a:r>
            <a:r>
              <a:rPr kumimoji="1" lang="en-US" altLang="ko-KR" dirty="0"/>
              <a:t>Chart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통해 이번 </a:t>
            </a:r>
            <a:r>
              <a:rPr kumimoji="1" lang="en-US" altLang="ko-KR" dirty="0"/>
              <a:t>2</a:t>
            </a:r>
            <a:r>
              <a:rPr kumimoji="1" lang="ko-KR" altLang="en-US" dirty="0"/>
              <a:t>주 동안 나이키에서 내놓을 상품들 목록 살펴보기</a:t>
            </a: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BA6D31A5-86C9-034C-8B67-DDBCADD1B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962605"/>
            <a:ext cx="9448800" cy="4829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298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4F74153-CCAB-D14C-9766-25650B87292B}"/>
              </a:ext>
            </a:extLst>
          </p:cNvPr>
          <p:cNvSpPr txBox="1"/>
          <p:nvPr/>
        </p:nvSpPr>
        <p:spPr>
          <a:xfrm>
            <a:off x="527462" y="62444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진행과정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5DC54E-D1F1-DB4D-AADF-B789AF396627}"/>
              </a:ext>
            </a:extLst>
          </p:cNvPr>
          <p:cNvSpPr txBox="1"/>
          <p:nvPr/>
        </p:nvSpPr>
        <p:spPr>
          <a:xfrm>
            <a:off x="1052945" y="1593273"/>
            <a:ext cx="3531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5.</a:t>
            </a:r>
            <a:r>
              <a:rPr kumimoji="1" lang="ko-KR" altLang="en-US" dirty="0"/>
              <a:t> </a:t>
            </a:r>
            <a:r>
              <a:rPr kumimoji="1" lang="en-US" altLang="ko-KR" dirty="0"/>
              <a:t>Nori</a:t>
            </a:r>
            <a:r>
              <a:rPr kumimoji="1" lang="ko-KR" altLang="en-US" dirty="0"/>
              <a:t> 한글 형태소 분석기 설치</a:t>
            </a:r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671F1CD8-80B5-ED42-95B6-CE54D025F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945" y="2335998"/>
            <a:ext cx="9324109" cy="42238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3E39746-AC1A-664D-A442-C29D13B3F5F5}"/>
              </a:ext>
            </a:extLst>
          </p:cNvPr>
          <p:cNvSpPr txBox="1"/>
          <p:nvPr/>
        </p:nvSpPr>
        <p:spPr>
          <a:xfrm>
            <a:off x="6469187" y="1805648"/>
            <a:ext cx="4751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rgbClr val="FF0000"/>
                </a:solidFill>
              </a:rPr>
              <a:t>But . </a:t>
            </a:r>
            <a:r>
              <a:rPr kumimoji="1" lang="ko-KR" altLang="en-US" dirty="0">
                <a:solidFill>
                  <a:srgbClr val="FF0000"/>
                </a:solidFill>
              </a:rPr>
              <a:t>사용을 어떻게 해야 될 지 잘 모르겠다</a:t>
            </a:r>
            <a:r>
              <a:rPr kumimoji="1" lang="en-US" altLang="ko-KR" dirty="0">
                <a:solidFill>
                  <a:srgbClr val="FF0000"/>
                </a:solidFill>
              </a:rPr>
              <a:t>.</a:t>
            </a:r>
            <a:endParaRPr kumimoji="1"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7566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4F74153-CCAB-D14C-9766-25650B87292B}"/>
              </a:ext>
            </a:extLst>
          </p:cNvPr>
          <p:cNvSpPr txBox="1"/>
          <p:nvPr/>
        </p:nvSpPr>
        <p:spPr>
          <a:xfrm>
            <a:off x="527462" y="62444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진행과정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5DC54E-D1F1-DB4D-AADF-B789AF396627}"/>
              </a:ext>
            </a:extLst>
          </p:cNvPr>
          <p:cNvSpPr txBox="1"/>
          <p:nvPr/>
        </p:nvSpPr>
        <p:spPr>
          <a:xfrm>
            <a:off x="1052945" y="1593273"/>
            <a:ext cx="3392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6.</a:t>
            </a:r>
            <a:r>
              <a:rPr kumimoji="1" lang="ko-KR" altLang="en-US" dirty="0"/>
              <a:t> 신발 가격 범위 지정 후 검색</a:t>
            </a:r>
          </a:p>
        </p:txBody>
      </p:sp>
      <p:pic>
        <p:nvPicPr>
          <p:cNvPr id="12" name="그림 11" descr="스크린샷이(가) 표시된 사진&#10;&#10;자동 생성된 설명">
            <a:extLst>
              <a:ext uri="{FF2B5EF4-FFF2-40B4-BE49-F238E27FC236}">
                <a16:creationId xmlns:a16="http://schemas.microsoft.com/office/drawing/2014/main" id="{AF9C0F35-0445-5846-9FF5-E696CD49F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1137" y="2078182"/>
            <a:ext cx="9589725" cy="4779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01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203</Words>
  <Application>Microsoft Macintosh PowerPoint</Application>
  <PresentationFormat>와이드스크린</PresentationFormat>
  <Paragraphs>32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나이키 출시예정상품에 대한 검색엔진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나이키 출시예정상품에 대한 검색엔진</dc:title>
  <dc:creator>이동준</dc:creator>
  <cp:lastModifiedBy>이동준</cp:lastModifiedBy>
  <cp:revision>13</cp:revision>
  <dcterms:created xsi:type="dcterms:W3CDTF">2019-12-19T01:08:13Z</dcterms:created>
  <dcterms:modified xsi:type="dcterms:W3CDTF">2019-12-19T04:32:08Z</dcterms:modified>
</cp:coreProperties>
</file>

<file path=docProps/thumbnail.jpeg>
</file>